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ne, Sally" userId="fb75ba16-3a8b-43f4-969a-aef503f3031e" providerId="ADAL" clId="{4B0E20C8-44A3-415E-AFC2-05B712F7934C}"/>
    <pc:docChg chg="custSel modSld">
      <pc:chgData name="Carne, Sally" userId="fb75ba16-3a8b-43f4-969a-aef503f3031e" providerId="ADAL" clId="{4B0E20C8-44A3-415E-AFC2-05B712F7934C}" dt="2021-09-26T17:39:25.131" v="151" actId="115"/>
      <pc:docMkLst>
        <pc:docMk/>
      </pc:docMkLst>
      <pc:sldChg chg="addSp delSp modSp">
        <pc:chgData name="Carne, Sally" userId="fb75ba16-3a8b-43f4-969a-aef503f3031e" providerId="ADAL" clId="{4B0E20C8-44A3-415E-AFC2-05B712F7934C}" dt="2021-09-26T17:39:25.131" v="151" actId="115"/>
        <pc:sldMkLst>
          <pc:docMk/>
          <pc:sldMk cId="4217277069" sldId="258"/>
        </pc:sldMkLst>
        <pc:spChg chg="mod">
          <ac:chgData name="Carne, Sally" userId="fb75ba16-3a8b-43f4-969a-aef503f3031e" providerId="ADAL" clId="{4B0E20C8-44A3-415E-AFC2-05B712F7934C}" dt="2021-09-26T17:39:25.131" v="151" actId="115"/>
          <ac:spMkLst>
            <pc:docMk/>
            <pc:sldMk cId="4217277069" sldId="258"/>
            <ac:spMk id="2" creationId="{8070FF7F-480E-4168-B61C-A5F8BAFA996E}"/>
          </ac:spMkLst>
        </pc:spChg>
        <pc:spChg chg="add del mod">
          <ac:chgData name="Carne, Sally" userId="fb75ba16-3a8b-43f4-969a-aef503f3031e" providerId="ADAL" clId="{4B0E20C8-44A3-415E-AFC2-05B712F7934C}" dt="2021-09-26T17:37:26.315" v="4" actId="478"/>
          <ac:spMkLst>
            <pc:docMk/>
            <pc:sldMk cId="4217277069" sldId="258"/>
            <ac:spMk id="3" creationId="{D670757D-DC32-4856-9DC1-693087FFB43A}"/>
          </ac:spMkLst>
        </pc:spChg>
        <pc:graphicFrameChg chg="del mod">
          <ac:chgData name="Carne, Sally" userId="fb75ba16-3a8b-43f4-969a-aef503f3031e" providerId="ADAL" clId="{4B0E20C8-44A3-415E-AFC2-05B712F7934C}" dt="2021-09-26T17:37:14.664" v="1" actId="478"/>
          <ac:graphicFrameMkLst>
            <pc:docMk/>
            <pc:sldMk cId="4217277069" sldId="258"/>
            <ac:graphicFrameMk id="55" creationId="{1898E714-EFDE-48A8-B03A-609D3A66A590}"/>
          </ac:graphicFrameMkLst>
        </pc:graphicFrameChg>
      </pc:sldChg>
      <pc:sldChg chg="modSp">
        <pc:chgData name="Carne, Sally" userId="fb75ba16-3a8b-43f4-969a-aef503f3031e" providerId="ADAL" clId="{4B0E20C8-44A3-415E-AFC2-05B712F7934C}" dt="2021-09-26T17:39:08.617" v="150" actId="27636"/>
        <pc:sldMkLst>
          <pc:docMk/>
          <pc:sldMk cId="2813707431" sldId="259"/>
        </pc:sldMkLst>
        <pc:spChg chg="mod">
          <ac:chgData name="Carne, Sally" userId="fb75ba16-3a8b-43f4-969a-aef503f3031e" providerId="ADAL" clId="{4B0E20C8-44A3-415E-AFC2-05B712F7934C}" dt="2021-09-26T17:39:08.617" v="150" actId="27636"/>
          <ac:spMkLst>
            <pc:docMk/>
            <pc:sldMk cId="2813707431" sldId="259"/>
            <ac:spMk id="3" creationId="{29B6A0BC-06F0-4CCD-8499-57E39A10008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69A5C6-7971-44F2-BA54-F4125FAEA26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BA7AA1-3B51-4062-9BF0-726C96C3687C}">
      <dgm:prSet/>
      <dgm:spPr/>
      <dgm:t>
        <a:bodyPr/>
        <a:lstStyle/>
        <a:p>
          <a:r>
            <a:rPr lang="en-US" b="1"/>
            <a:t>You must complete each of the below requirements:</a:t>
          </a:r>
          <a:endParaRPr lang="en-US"/>
        </a:p>
      </dgm:t>
    </dgm:pt>
    <dgm:pt modelId="{5704A244-305D-49A1-82AA-3FC28D5D2728}" type="parTrans" cxnId="{652E9BCC-A19C-470B-93F1-DA4FF655ADC7}">
      <dgm:prSet/>
      <dgm:spPr/>
      <dgm:t>
        <a:bodyPr/>
        <a:lstStyle/>
        <a:p>
          <a:endParaRPr lang="en-US"/>
        </a:p>
      </dgm:t>
    </dgm:pt>
    <dgm:pt modelId="{C065E0BB-51AA-4EE7-B800-45B01C223F8C}" type="sibTrans" cxnId="{652E9BCC-A19C-470B-93F1-DA4FF655ADC7}">
      <dgm:prSet/>
      <dgm:spPr/>
      <dgm:t>
        <a:bodyPr/>
        <a:lstStyle/>
        <a:p>
          <a:endParaRPr lang="en-US"/>
        </a:p>
      </dgm:t>
    </dgm:pt>
    <dgm:pt modelId="{89E0585A-FB18-434F-8B00-1607BEA32B6C}">
      <dgm:prSet/>
      <dgm:spPr/>
      <dgm:t>
        <a:bodyPr/>
        <a:lstStyle/>
        <a:p>
          <a:r>
            <a:rPr lang="en-US" b="1"/>
            <a:t>1. Create a personal resume.</a:t>
          </a:r>
          <a:endParaRPr lang="en-US"/>
        </a:p>
      </dgm:t>
    </dgm:pt>
    <dgm:pt modelId="{3E87EAC4-D2E7-4709-A9EB-3E2F5D9517A6}" type="parTrans" cxnId="{5D3CE53E-DEFE-4A47-8803-65D5C929CA54}">
      <dgm:prSet/>
      <dgm:spPr/>
      <dgm:t>
        <a:bodyPr/>
        <a:lstStyle/>
        <a:p>
          <a:endParaRPr lang="en-US"/>
        </a:p>
      </dgm:t>
    </dgm:pt>
    <dgm:pt modelId="{03A43B35-EE7B-4C22-80CA-9395DA5B63D2}" type="sibTrans" cxnId="{5D3CE53E-DEFE-4A47-8803-65D5C929CA54}">
      <dgm:prSet/>
      <dgm:spPr/>
      <dgm:t>
        <a:bodyPr/>
        <a:lstStyle/>
        <a:p>
          <a:endParaRPr lang="en-US"/>
        </a:p>
      </dgm:t>
    </dgm:pt>
    <dgm:pt modelId="{95E5F728-B088-4EBD-B7C1-02C9E9A00328}">
      <dgm:prSet/>
      <dgm:spPr/>
      <dgm:t>
        <a:bodyPr/>
        <a:lstStyle/>
        <a:p>
          <a:r>
            <a:rPr lang="en-US" b="1"/>
            <a:t>2. Submit your resume to the Career Center to request that they assign a grade to your resume (1 through 5).</a:t>
          </a:r>
          <a:endParaRPr lang="en-US"/>
        </a:p>
      </dgm:t>
    </dgm:pt>
    <dgm:pt modelId="{1FBD3A65-D6B8-4C33-AC82-F2479AA6B160}" type="parTrans" cxnId="{BAB98116-D498-4AB4-A571-B524D32741A6}">
      <dgm:prSet/>
      <dgm:spPr/>
      <dgm:t>
        <a:bodyPr/>
        <a:lstStyle/>
        <a:p>
          <a:endParaRPr lang="en-US"/>
        </a:p>
      </dgm:t>
    </dgm:pt>
    <dgm:pt modelId="{9CBC8006-1572-4A30-960E-664759CA756D}" type="sibTrans" cxnId="{BAB98116-D498-4AB4-A571-B524D32741A6}">
      <dgm:prSet/>
      <dgm:spPr/>
      <dgm:t>
        <a:bodyPr/>
        <a:lstStyle/>
        <a:p>
          <a:endParaRPr lang="en-US"/>
        </a:p>
      </dgm:t>
    </dgm:pt>
    <dgm:pt modelId="{96BA1C7E-EE4B-4B62-AD72-791AB6A8718F}">
      <dgm:prSet/>
      <dgm:spPr/>
      <dgm:t>
        <a:bodyPr/>
        <a:lstStyle/>
        <a:p>
          <a:r>
            <a:rPr lang="en-US" b="1"/>
            <a:t>3. MUST obtain a grade of "5" through the Career Center on your resume. </a:t>
          </a:r>
          <a:endParaRPr lang="en-US"/>
        </a:p>
      </dgm:t>
    </dgm:pt>
    <dgm:pt modelId="{A5EF0771-91ED-416C-A5F1-BBA93F61A3F0}" type="parTrans" cxnId="{BC99F79F-B759-4CFF-AF27-7911CAE93B01}">
      <dgm:prSet/>
      <dgm:spPr/>
      <dgm:t>
        <a:bodyPr/>
        <a:lstStyle/>
        <a:p>
          <a:endParaRPr lang="en-US"/>
        </a:p>
      </dgm:t>
    </dgm:pt>
    <dgm:pt modelId="{22DCB3CB-19F5-41D5-A548-2776E45776B7}" type="sibTrans" cxnId="{BC99F79F-B759-4CFF-AF27-7911CAE93B01}">
      <dgm:prSet/>
      <dgm:spPr/>
      <dgm:t>
        <a:bodyPr/>
        <a:lstStyle/>
        <a:p>
          <a:endParaRPr lang="en-US"/>
        </a:p>
      </dgm:t>
    </dgm:pt>
    <dgm:pt modelId="{8A843B54-8DF5-4C45-8067-C0FB729AD971}">
      <dgm:prSet/>
      <dgm:spPr/>
      <dgm:t>
        <a:bodyPr/>
        <a:lstStyle/>
        <a:p>
          <a:r>
            <a:rPr lang="en-US" b="1"/>
            <a:t>*If your grade is not a "5", work with the Career Center to improve your resume until you receive a "5"! </a:t>
          </a:r>
          <a:endParaRPr lang="en-US"/>
        </a:p>
      </dgm:t>
    </dgm:pt>
    <dgm:pt modelId="{66EDC4B6-9310-40F0-B85B-2F4B01933EA2}" type="parTrans" cxnId="{BF54B0F0-EEBD-4CDD-BB92-070E2880DBF5}">
      <dgm:prSet/>
      <dgm:spPr/>
      <dgm:t>
        <a:bodyPr/>
        <a:lstStyle/>
        <a:p>
          <a:endParaRPr lang="en-US"/>
        </a:p>
      </dgm:t>
    </dgm:pt>
    <dgm:pt modelId="{99169E26-FD59-4E78-8995-EF909C6EAAA9}" type="sibTrans" cxnId="{BF54B0F0-EEBD-4CDD-BB92-070E2880DBF5}">
      <dgm:prSet/>
      <dgm:spPr/>
      <dgm:t>
        <a:bodyPr/>
        <a:lstStyle/>
        <a:p>
          <a:endParaRPr lang="en-US"/>
        </a:p>
      </dgm:t>
    </dgm:pt>
    <dgm:pt modelId="{32B8E29D-48D6-4E06-8867-28A21D4A0B87}" type="pres">
      <dgm:prSet presAssocID="{5069A5C6-7971-44F2-BA54-F4125FAEA26D}" presName="root" presStyleCnt="0">
        <dgm:presLayoutVars>
          <dgm:dir/>
          <dgm:resizeHandles val="exact"/>
        </dgm:presLayoutVars>
      </dgm:prSet>
      <dgm:spPr/>
    </dgm:pt>
    <dgm:pt modelId="{7169FAD8-953A-4CAD-8AD6-1A4E53D0231C}" type="pres">
      <dgm:prSet presAssocID="{C5BA7AA1-3B51-4062-9BF0-726C96C3687C}" presName="compNode" presStyleCnt="0"/>
      <dgm:spPr/>
    </dgm:pt>
    <dgm:pt modelId="{EF46C763-1C86-4550-92D5-67D2F6C049FB}" type="pres">
      <dgm:prSet presAssocID="{C5BA7AA1-3B51-4062-9BF0-726C96C3687C}" presName="bgRect" presStyleLbl="bgShp" presStyleIdx="0" presStyleCnt="5"/>
      <dgm:spPr/>
    </dgm:pt>
    <dgm:pt modelId="{74E7FDAD-E178-4BA2-94EC-79C13FB54F77}" type="pres">
      <dgm:prSet presAssocID="{C5BA7AA1-3B51-4062-9BF0-726C96C3687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A12F8C9-A731-433E-8686-29FF40E66318}" type="pres">
      <dgm:prSet presAssocID="{C5BA7AA1-3B51-4062-9BF0-726C96C3687C}" presName="spaceRect" presStyleCnt="0"/>
      <dgm:spPr/>
    </dgm:pt>
    <dgm:pt modelId="{4E2F7B7A-4CB0-4F05-9AD5-A9E5AC0D9064}" type="pres">
      <dgm:prSet presAssocID="{C5BA7AA1-3B51-4062-9BF0-726C96C3687C}" presName="parTx" presStyleLbl="revTx" presStyleIdx="0" presStyleCnt="5">
        <dgm:presLayoutVars>
          <dgm:chMax val="0"/>
          <dgm:chPref val="0"/>
        </dgm:presLayoutVars>
      </dgm:prSet>
      <dgm:spPr/>
    </dgm:pt>
    <dgm:pt modelId="{2465344E-0903-438F-B184-F823F2FDB887}" type="pres">
      <dgm:prSet presAssocID="{C065E0BB-51AA-4EE7-B800-45B01C223F8C}" presName="sibTrans" presStyleCnt="0"/>
      <dgm:spPr/>
    </dgm:pt>
    <dgm:pt modelId="{E3B3B4F3-F73A-417A-BCCD-CE68E27E25D1}" type="pres">
      <dgm:prSet presAssocID="{89E0585A-FB18-434F-8B00-1607BEA32B6C}" presName="compNode" presStyleCnt="0"/>
      <dgm:spPr/>
    </dgm:pt>
    <dgm:pt modelId="{D38E0149-FE92-4C24-8DE7-AC28101EB61D}" type="pres">
      <dgm:prSet presAssocID="{89E0585A-FB18-434F-8B00-1607BEA32B6C}" presName="bgRect" presStyleLbl="bgShp" presStyleIdx="1" presStyleCnt="5"/>
      <dgm:spPr/>
    </dgm:pt>
    <dgm:pt modelId="{15EF9199-6D40-4864-927E-E17B48AF096C}" type="pres">
      <dgm:prSet presAssocID="{89E0585A-FB18-434F-8B00-1607BEA32B6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0C2F8A8-2158-45E8-A6FE-DD9DCF77FEAD}" type="pres">
      <dgm:prSet presAssocID="{89E0585A-FB18-434F-8B00-1607BEA32B6C}" presName="spaceRect" presStyleCnt="0"/>
      <dgm:spPr/>
    </dgm:pt>
    <dgm:pt modelId="{0527BB87-2508-4C9F-9AEE-AA3B347658DB}" type="pres">
      <dgm:prSet presAssocID="{89E0585A-FB18-434F-8B00-1607BEA32B6C}" presName="parTx" presStyleLbl="revTx" presStyleIdx="1" presStyleCnt="5">
        <dgm:presLayoutVars>
          <dgm:chMax val="0"/>
          <dgm:chPref val="0"/>
        </dgm:presLayoutVars>
      </dgm:prSet>
      <dgm:spPr/>
    </dgm:pt>
    <dgm:pt modelId="{CDA9E90A-48E1-466F-B59E-14070C073B95}" type="pres">
      <dgm:prSet presAssocID="{03A43B35-EE7B-4C22-80CA-9395DA5B63D2}" presName="sibTrans" presStyleCnt="0"/>
      <dgm:spPr/>
    </dgm:pt>
    <dgm:pt modelId="{F06B1F5E-969E-4643-B052-B6C55CD44E76}" type="pres">
      <dgm:prSet presAssocID="{95E5F728-B088-4EBD-B7C1-02C9E9A00328}" presName="compNode" presStyleCnt="0"/>
      <dgm:spPr/>
    </dgm:pt>
    <dgm:pt modelId="{A072207B-72C7-42A4-9F50-935CEE525B77}" type="pres">
      <dgm:prSet presAssocID="{95E5F728-B088-4EBD-B7C1-02C9E9A00328}" presName="bgRect" presStyleLbl="bgShp" presStyleIdx="2" presStyleCnt="5"/>
      <dgm:spPr/>
    </dgm:pt>
    <dgm:pt modelId="{68CE186D-2139-4DB3-86C3-215C0B910D04}" type="pres">
      <dgm:prSet presAssocID="{95E5F728-B088-4EBD-B7C1-02C9E9A0032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58D33F9D-88E2-44F9-923E-6693561AD01A}" type="pres">
      <dgm:prSet presAssocID="{95E5F728-B088-4EBD-B7C1-02C9E9A00328}" presName="spaceRect" presStyleCnt="0"/>
      <dgm:spPr/>
    </dgm:pt>
    <dgm:pt modelId="{7C12A22A-3E07-40F8-84B7-2473A27243BA}" type="pres">
      <dgm:prSet presAssocID="{95E5F728-B088-4EBD-B7C1-02C9E9A00328}" presName="parTx" presStyleLbl="revTx" presStyleIdx="2" presStyleCnt="5">
        <dgm:presLayoutVars>
          <dgm:chMax val="0"/>
          <dgm:chPref val="0"/>
        </dgm:presLayoutVars>
      </dgm:prSet>
      <dgm:spPr/>
    </dgm:pt>
    <dgm:pt modelId="{2CE98984-FC55-421A-ACD7-716EBCC8BD53}" type="pres">
      <dgm:prSet presAssocID="{9CBC8006-1572-4A30-960E-664759CA756D}" presName="sibTrans" presStyleCnt="0"/>
      <dgm:spPr/>
    </dgm:pt>
    <dgm:pt modelId="{C6E0ABE1-A500-4E7F-B6FD-F1650F8A6F15}" type="pres">
      <dgm:prSet presAssocID="{96BA1C7E-EE4B-4B62-AD72-791AB6A8718F}" presName="compNode" presStyleCnt="0"/>
      <dgm:spPr/>
    </dgm:pt>
    <dgm:pt modelId="{144F3FF5-202A-4959-9065-62ED345CAC90}" type="pres">
      <dgm:prSet presAssocID="{96BA1C7E-EE4B-4B62-AD72-791AB6A8718F}" presName="bgRect" presStyleLbl="bgShp" presStyleIdx="3" presStyleCnt="5"/>
      <dgm:spPr/>
    </dgm:pt>
    <dgm:pt modelId="{C4F9B7B0-553B-4E6D-B464-2E13CDB51564}" type="pres">
      <dgm:prSet presAssocID="{96BA1C7E-EE4B-4B62-AD72-791AB6A8718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69FFEF4-3A75-4D9B-BC82-0113BC56D827}" type="pres">
      <dgm:prSet presAssocID="{96BA1C7E-EE4B-4B62-AD72-791AB6A8718F}" presName="spaceRect" presStyleCnt="0"/>
      <dgm:spPr/>
    </dgm:pt>
    <dgm:pt modelId="{639B88B3-4BF8-4776-B93E-129CDC1BA62D}" type="pres">
      <dgm:prSet presAssocID="{96BA1C7E-EE4B-4B62-AD72-791AB6A8718F}" presName="parTx" presStyleLbl="revTx" presStyleIdx="3" presStyleCnt="5">
        <dgm:presLayoutVars>
          <dgm:chMax val="0"/>
          <dgm:chPref val="0"/>
        </dgm:presLayoutVars>
      </dgm:prSet>
      <dgm:spPr/>
    </dgm:pt>
    <dgm:pt modelId="{49AFB5B1-E09C-4FE7-A5F0-76E3BBE48906}" type="pres">
      <dgm:prSet presAssocID="{22DCB3CB-19F5-41D5-A548-2776E45776B7}" presName="sibTrans" presStyleCnt="0"/>
      <dgm:spPr/>
    </dgm:pt>
    <dgm:pt modelId="{CEAD584A-40F5-4200-9D02-FD96154BB302}" type="pres">
      <dgm:prSet presAssocID="{8A843B54-8DF5-4C45-8067-C0FB729AD971}" presName="compNode" presStyleCnt="0"/>
      <dgm:spPr/>
    </dgm:pt>
    <dgm:pt modelId="{C55CF2E2-BF59-446F-BFE4-9513E4017DFB}" type="pres">
      <dgm:prSet presAssocID="{8A843B54-8DF5-4C45-8067-C0FB729AD971}" presName="bgRect" presStyleLbl="bgShp" presStyleIdx="4" presStyleCnt="5"/>
      <dgm:spPr/>
    </dgm:pt>
    <dgm:pt modelId="{DA5EFC96-61A9-47BD-8348-CCBD4A8D839E}" type="pres">
      <dgm:prSet presAssocID="{8A843B54-8DF5-4C45-8067-C0FB729AD971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68F2F9D1-4A88-4E33-BBC0-4D524C186905}" type="pres">
      <dgm:prSet presAssocID="{8A843B54-8DF5-4C45-8067-C0FB729AD971}" presName="spaceRect" presStyleCnt="0"/>
      <dgm:spPr/>
    </dgm:pt>
    <dgm:pt modelId="{4508484A-7E00-4742-930E-FDE42FFD6D4D}" type="pres">
      <dgm:prSet presAssocID="{8A843B54-8DF5-4C45-8067-C0FB729AD97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AB98116-D498-4AB4-A571-B524D32741A6}" srcId="{5069A5C6-7971-44F2-BA54-F4125FAEA26D}" destId="{95E5F728-B088-4EBD-B7C1-02C9E9A00328}" srcOrd="2" destOrd="0" parTransId="{1FBD3A65-D6B8-4C33-AC82-F2479AA6B160}" sibTransId="{9CBC8006-1572-4A30-960E-664759CA756D}"/>
    <dgm:cxn modelId="{5D3CE53E-DEFE-4A47-8803-65D5C929CA54}" srcId="{5069A5C6-7971-44F2-BA54-F4125FAEA26D}" destId="{89E0585A-FB18-434F-8B00-1607BEA32B6C}" srcOrd="1" destOrd="0" parTransId="{3E87EAC4-D2E7-4709-A9EB-3E2F5D9517A6}" sibTransId="{03A43B35-EE7B-4C22-80CA-9395DA5B63D2}"/>
    <dgm:cxn modelId="{6A612448-BEE1-44A1-A89E-EEBDC01E0B08}" type="presOf" srcId="{95E5F728-B088-4EBD-B7C1-02C9E9A00328}" destId="{7C12A22A-3E07-40F8-84B7-2473A27243BA}" srcOrd="0" destOrd="0" presId="urn:microsoft.com/office/officeart/2018/2/layout/IconVerticalSolidList"/>
    <dgm:cxn modelId="{D2B22D79-352A-4AA4-9070-ACF537ABCB3D}" type="presOf" srcId="{8A843B54-8DF5-4C45-8067-C0FB729AD971}" destId="{4508484A-7E00-4742-930E-FDE42FFD6D4D}" srcOrd="0" destOrd="0" presId="urn:microsoft.com/office/officeart/2018/2/layout/IconVerticalSolidList"/>
    <dgm:cxn modelId="{E24E0783-776B-4560-922C-6A9B1F1C9DE3}" type="presOf" srcId="{5069A5C6-7971-44F2-BA54-F4125FAEA26D}" destId="{32B8E29D-48D6-4E06-8867-28A21D4A0B87}" srcOrd="0" destOrd="0" presId="urn:microsoft.com/office/officeart/2018/2/layout/IconVerticalSolidList"/>
    <dgm:cxn modelId="{BC99F79F-B759-4CFF-AF27-7911CAE93B01}" srcId="{5069A5C6-7971-44F2-BA54-F4125FAEA26D}" destId="{96BA1C7E-EE4B-4B62-AD72-791AB6A8718F}" srcOrd="3" destOrd="0" parTransId="{A5EF0771-91ED-416C-A5F1-BBA93F61A3F0}" sibTransId="{22DCB3CB-19F5-41D5-A548-2776E45776B7}"/>
    <dgm:cxn modelId="{E604F0BE-2C06-4486-9E66-18A91C640ABD}" type="presOf" srcId="{96BA1C7E-EE4B-4B62-AD72-791AB6A8718F}" destId="{639B88B3-4BF8-4776-B93E-129CDC1BA62D}" srcOrd="0" destOrd="0" presId="urn:microsoft.com/office/officeart/2018/2/layout/IconVerticalSolidList"/>
    <dgm:cxn modelId="{652E9BCC-A19C-470B-93F1-DA4FF655ADC7}" srcId="{5069A5C6-7971-44F2-BA54-F4125FAEA26D}" destId="{C5BA7AA1-3B51-4062-9BF0-726C96C3687C}" srcOrd="0" destOrd="0" parTransId="{5704A244-305D-49A1-82AA-3FC28D5D2728}" sibTransId="{C065E0BB-51AA-4EE7-B800-45B01C223F8C}"/>
    <dgm:cxn modelId="{705E1CEA-E7A8-43CD-BBE8-A8496BB598A8}" type="presOf" srcId="{C5BA7AA1-3B51-4062-9BF0-726C96C3687C}" destId="{4E2F7B7A-4CB0-4F05-9AD5-A9E5AC0D9064}" srcOrd="0" destOrd="0" presId="urn:microsoft.com/office/officeart/2018/2/layout/IconVerticalSolidList"/>
    <dgm:cxn modelId="{BF54B0F0-EEBD-4CDD-BB92-070E2880DBF5}" srcId="{5069A5C6-7971-44F2-BA54-F4125FAEA26D}" destId="{8A843B54-8DF5-4C45-8067-C0FB729AD971}" srcOrd="4" destOrd="0" parTransId="{66EDC4B6-9310-40F0-B85B-2F4B01933EA2}" sibTransId="{99169E26-FD59-4E78-8995-EF909C6EAAA9}"/>
    <dgm:cxn modelId="{AA50A6FC-2B9C-42AC-B104-AB9A9AD5CBC3}" type="presOf" srcId="{89E0585A-FB18-434F-8B00-1607BEA32B6C}" destId="{0527BB87-2508-4C9F-9AEE-AA3B347658DB}" srcOrd="0" destOrd="0" presId="urn:microsoft.com/office/officeart/2018/2/layout/IconVerticalSolidList"/>
    <dgm:cxn modelId="{E3EA6FC8-E2A4-45D3-92D4-FD027AB08AB3}" type="presParOf" srcId="{32B8E29D-48D6-4E06-8867-28A21D4A0B87}" destId="{7169FAD8-953A-4CAD-8AD6-1A4E53D0231C}" srcOrd="0" destOrd="0" presId="urn:microsoft.com/office/officeart/2018/2/layout/IconVerticalSolidList"/>
    <dgm:cxn modelId="{0E8927A0-6A6E-4B1D-A089-A340E59C90A7}" type="presParOf" srcId="{7169FAD8-953A-4CAD-8AD6-1A4E53D0231C}" destId="{EF46C763-1C86-4550-92D5-67D2F6C049FB}" srcOrd="0" destOrd="0" presId="urn:microsoft.com/office/officeart/2018/2/layout/IconVerticalSolidList"/>
    <dgm:cxn modelId="{D38BEE5C-B47D-45F2-9A4D-7D318C676CC5}" type="presParOf" srcId="{7169FAD8-953A-4CAD-8AD6-1A4E53D0231C}" destId="{74E7FDAD-E178-4BA2-94EC-79C13FB54F77}" srcOrd="1" destOrd="0" presId="urn:microsoft.com/office/officeart/2018/2/layout/IconVerticalSolidList"/>
    <dgm:cxn modelId="{87D0E605-3908-4D59-BF4D-9239D1396B68}" type="presParOf" srcId="{7169FAD8-953A-4CAD-8AD6-1A4E53D0231C}" destId="{FA12F8C9-A731-433E-8686-29FF40E66318}" srcOrd="2" destOrd="0" presId="urn:microsoft.com/office/officeart/2018/2/layout/IconVerticalSolidList"/>
    <dgm:cxn modelId="{1A5DEEC9-5629-4564-88CA-9924C9413BC4}" type="presParOf" srcId="{7169FAD8-953A-4CAD-8AD6-1A4E53D0231C}" destId="{4E2F7B7A-4CB0-4F05-9AD5-A9E5AC0D9064}" srcOrd="3" destOrd="0" presId="urn:microsoft.com/office/officeart/2018/2/layout/IconVerticalSolidList"/>
    <dgm:cxn modelId="{4F7ACA8C-98AA-4A8A-851E-66480712690F}" type="presParOf" srcId="{32B8E29D-48D6-4E06-8867-28A21D4A0B87}" destId="{2465344E-0903-438F-B184-F823F2FDB887}" srcOrd="1" destOrd="0" presId="urn:microsoft.com/office/officeart/2018/2/layout/IconVerticalSolidList"/>
    <dgm:cxn modelId="{F8FF47AC-DBDB-43C9-9EBD-A9BD02ECBADF}" type="presParOf" srcId="{32B8E29D-48D6-4E06-8867-28A21D4A0B87}" destId="{E3B3B4F3-F73A-417A-BCCD-CE68E27E25D1}" srcOrd="2" destOrd="0" presId="urn:microsoft.com/office/officeart/2018/2/layout/IconVerticalSolidList"/>
    <dgm:cxn modelId="{5ABEFA02-CD81-48C8-B461-BDE6C3006CB0}" type="presParOf" srcId="{E3B3B4F3-F73A-417A-BCCD-CE68E27E25D1}" destId="{D38E0149-FE92-4C24-8DE7-AC28101EB61D}" srcOrd="0" destOrd="0" presId="urn:microsoft.com/office/officeart/2018/2/layout/IconVerticalSolidList"/>
    <dgm:cxn modelId="{93FF36C9-71A3-4820-AC66-0B1A27141CA4}" type="presParOf" srcId="{E3B3B4F3-F73A-417A-BCCD-CE68E27E25D1}" destId="{15EF9199-6D40-4864-927E-E17B48AF096C}" srcOrd="1" destOrd="0" presId="urn:microsoft.com/office/officeart/2018/2/layout/IconVerticalSolidList"/>
    <dgm:cxn modelId="{A2F3DA4F-C291-4E81-B67A-1250000E14B4}" type="presParOf" srcId="{E3B3B4F3-F73A-417A-BCCD-CE68E27E25D1}" destId="{80C2F8A8-2158-45E8-A6FE-DD9DCF77FEAD}" srcOrd="2" destOrd="0" presId="urn:microsoft.com/office/officeart/2018/2/layout/IconVerticalSolidList"/>
    <dgm:cxn modelId="{A72AB3F6-2E48-4F18-BFAF-EAC428E68164}" type="presParOf" srcId="{E3B3B4F3-F73A-417A-BCCD-CE68E27E25D1}" destId="{0527BB87-2508-4C9F-9AEE-AA3B347658DB}" srcOrd="3" destOrd="0" presId="urn:microsoft.com/office/officeart/2018/2/layout/IconVerticalSolidList"/>
    <dgm:cxn modelId="{7EDCB7EA-D40A-4852-9552-B6FC574AC651}" type="presParOf" srcId="{32B8E29D-48D6-4E06-8867-28A21D4A0B87}" destId="{CDA9E90A-48E1-466F-B59E-14070C073B95}" srcOrd="3" destOrd="0" presId="urn:microsoft.com/office/officeart/2018/2/layout/IconVerticalSolidList"/>
    <dgm:cxn modelId="{CA57789F-9385-4338-82C7-67DEFC7A0F92}" type="presParOf" srcId="{32B8E29D-48D6-4E06-8867-28A21D4A0B87}" destId="{F06B1F5E-969E-4643-B052-B6C55CD44E76}" srcOrd="4" destOrd="0" presId="urn:microsoft.com/office/officeart/2018/2/layout/IconVerticalSolidList"/>
    <dgm:cxn modelId="{9D7D063D-0DAC-49CE-8C24-32FAB26E08B8}" type="presParOf" srcId="{F06B1F5E-969E-4643-B052-B6C55CD44E76}" destId="{A072207B-72C7-42A4-9F50-935CEE525B77}" srcOrd="0" destOrd="0" presId="urn:microsoft.com/office/officeart/2018/2/layout/IconVerticalSolidList"/>
    <dgm:cxn modelId="{F6F9039F-C36B-4BC3-AD8F-EBC50B182A56}" type="presParOf" srcId="{F06B1F5E-969E-4643-B052-B6C55CD44E76}" destId="{68CE186D-2139-4DB3-86C3-215C0B910D04}" srcOrd="1" destOrd="0" presId="urn:microsoft.com/office/officeart/2018/2/layout/IconVerticalSolidList"/>
    <dgm:cxn modelId="{EB99526E-AABB-44F7-A0D8-4AF81B832397}" type="presParOf" srcId="{F06B1F5E-969E-4643-B052-B6C55CD44E76}" destId="{58D33F9D-88E2-44F9-923E-6693561AD01A}" srcOrd="2" destOrd="0" presId="urn:microsoft.com/office/officeart/2018/2/layout/IconVerticalSolidList"/>
    <dgm:cxn modelId="{3B850BD0-AE30-449E-A096-94CE8764C7CD}" type="presParOf" srcId="{F06B1F5E-969E-4643-B052-B6C55CD44E76}" destId="{7C12A22A-3E07-40F8-84B7-2473A27243BA}" srcOrd="3" destOrd="0" presId="urn:microsoft.com/office/officeart/2018/2/layout/IconVerticalSolidList"/>
    <dgm:cxn modelId="{CEF884BF-33AD-4F0F-A557-D7632BB12154}" type="presParOf" srcId="{32B8E29D-48D6-4E06-8867-28A21D4A0B87}" destId="{2CE98984-FC55-421A-ACD7-716EBCC8BD53}" srcOrd="5" destOrd="0" presId="urn:microsoft.com/office/officeart/2018/2/layout/IconVerticalSolidList"/>
    <dgm:cxn modelId="{380E7686-2450-4DF6-A52A-600EC3F19925}" type="presParOf" srcId="{32B8E29D-48D6-4E06-8867-28A21D4A0B87}" destId="{C6E0ABE1-A500-4E7F-B6FD-F1650F8A6F15}" srcOrd="6" destOrd="0" presId="urn:microsoft.com/office/officeart/2018/2/layout/IconVerticalSolidList"/>
    <dgm:cxn modelId="{04D2A6B4-89B7-4826-B35C-0AE0C8E3C05B}" type="presParOf" srcId="{C6E0ABE1-A500-4E7F-B6FD-F1650F8A6F15}" destId="{144F3FF5-202A-4959-9065-62ED345CAC90}" srcOrd="0" destOrd="0" presId="urn:microsoft.com/office/officeart/2018/2/layout/IconVerticalSolidList"/>
    <dgm:cxn modelId="{15655155-B0FC-4E67-A541-A07815AADB7A}" type="presParOf" srcId="{C6E0ABE1-A500-4E7F-B6FD-F1650F8A6F15}" destId="{C4F9B7B0-553B-4E6D-B464-2E13CDB51564}" srcOrd="1" destOrd="0" presId="urn:microsoft.com/office/officeart/2018/2/layout/IconVerticalSolidList"/>
    <dgm:cxn modelId="{0108EA23-7447-452D-9BBE-31730521370C}" type="presParOf" srcId="{C6E0ABE1-A500-4E7F-B6FD-F1650F8A6F15}" destId="{B69FFEF4-3A75-4D9B-BC82-0113BC56D827}" srcOrd="2" destOrd="0" presId="urn:microsoft.com/office/officeart/2018/2/layout/IconVerticalSolidList"/>
    <dgm:cxn modelId="{30B5E81A-78DD-4B18-A455-74EB5AAACF9F}" type="presParOf" srcId="{C6E0ABE1-A500-4E7F-B6FD-F1650F8A6F15}" destId="{639B88B3-4BF8-4776-B93E-129CDC1BA62D}" srcOrd="3" destOrd="0" presId="urn:microsoft.com/office/officeart/2018/2/layout/IconVerticalSolidList"/>
    <dgm:cxn modelId="{59FAB537-5314-4D1A-8C33-892B5A4D4AE0}" type="presParOf" srcId="{32B8E29D-48D6-4E06-8867-28A21D4A0B87}" destId="{49AFB5B1-E09C-4FE7-A5F0-76E3BBE48906}" srcOrd="7" destOrd="0" presId="urn:microsoft.com/office/officeart/2018/2/layout/IconVerticalSolidList"/>
    <dgm:cxn modelId="{F2B14F8D-299B-4DC4-8C58-46AC699A0477}" type="presParOf" srcId="{32B8E29D-48D6-4E06-8867-28A21D4A0B87}" destId="{CEAD584A-40F5-4200-9D02-FD96154BB302}" srcOrd="8" destOrd="0" presId="urn:microsoft.com/office/officeart/2018/2/layout/IconVerticalSolidList"/>
    <dgm:cxn modelId="{F52E4035-5EF9-4283-A8BD-A7917CBA90DA}" type="presParOf" srcId="{CEAD584A-40F5-4200-9D02-FD96154BB302}" destId="{C55CF2E2-BF59-446F-BFE4-9513E4017DFB}" srcOrd="0" destOrd="0" presId="urn:microsoft.com/office/officeart/2018/2/layout/IconVerticalSolidList"/>
    <dgm:cxn modelId="{75A782AF-90FE-4D90-8304-B23C2291BA1A}" type="presParOf" srcId="{CEAD584A-40F5-4200-9D02-FD96154BB302}" destId="{DA5EFC96-61A9-47BD-8348-CCBD4A8D839E}" srcOrd="1" destOrd="0" presId="urn:microsoft.com/office/officeart/2018/2/layout/IconVerticalSolidList"/>
    <dgm:cxn modelId="{0D4124F5-0919-4801-8668-66E3BFCE99F6}" type="presParOf" srcId="{CEAD584A-40F5-4200-9D02-FD96154BB302}" destId="{68F2F9D1-4A88-4E33-BBC0-4D524C186905}" srcOrd="2" destOrd="0" presId="urn:microsoft.com/office/officeart/2018/2/layout/IconVerticalSolidList"/>
    <dgm:cxn modelId="{FCCC6FD9-DB94-413E-874E-C21A5AE702E2}" type="presParOf" srcId="{CEAD584A-40F5-4200-9D02-FD96154BB302}" destId="{4508484A-7E00-4742-930E-FDE42FFD6D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6C763-1C86-4550-92D5-67D2F6C049FB}">
      <dsp:nvSpPr>
        <dsp:cNvPr id="0" name=""/>
        <dsp:cNvSpPr/>
      </dsp:nvSpPr>
      <dsp:spPr>
        <a:xfrm>
          <a:off x="0" y="5351"/>
          <a:ext cx="7607626" cy="11398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7FDAD-E178-4BA2-94EC-79C13FB54F77}">
      <dsp:nvSpPr>
        <dsp:cNvPr id="0" name=""/>
        <dsp:cNvSpPr/>
      </dsp:nvSpPr>
      <dsp:spPr>
        <a:xfrm>
          <a:off x="344815" y="261825"/>
          <a:ext cx="626937" cy="626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F7B7A-4CB0-4F05-9AD5-A9E5AC0D9064}">
      <dsp:nvSpPr>
        <dsp:cNvPr id="0" name=""/>
        <dsp:cNvSpPr/>
      </dsp:nvSpPr>
      <dsp:spPr>
        <a:xfrm>
          <a:off x="1316568" y="5351"/>
          <a:ext cx="6291057" cy="113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38" tIns="120638" rIns="120638" bIns="1206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You must complete each of the below requirements:</a:t>
          </a:r>
          <a:endParaRPr lang="en-US" sz="1900" kern="1200"/>
        </a:p>
      </dsp:txBody>
      <dsp:txXfrm>
        <a:off x="1316568" y="5351"/>
        <a:ext cx="6291057" cy="1139885"/>
      </dsp:txXfrm>
    </dsp:sp>
    <dsp:sp modelId="{D38E0149-FE92-4C24-8DE7-AC28101EB61D}">
      <dsp:nvSpPr>
        <dsp:cNvPr id="0" name=""/>
        <dsp:cNvSpPr/>
      </dsp:nvSpPr>
      <dsp:spPr>
        <a:xfrm>
          <a:off x="0" y="1430209"/>
          <a:ext cx="7607626" cy="11398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F9199-6D40-4864-927E-E17B48AF096C}">
      <dsp:nvSpPr>
        <dsp:cNvPr id="0" name=""/>
        <dsp:cNvSpPr/>
      </dsp:nvSpPr>
      <dsp:spPr>
        <a:xfrm>
          <a:off x="344815" y="1686683"/>
          <a:ext cx="626937" cy="626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7BB87-2508-4C9F-9AEE-AA3B347658DB}">
      <dsp:nvSpPr>
        <dsp:cNvPr id="0" name=""/>
        <dsp:cNvSpPr/>
      </dsp:nvSpPr>
      <dsp:spPr>
        <a:xfrm>
          <a:off x="1316568" y="1430209"/>
          <a:ext cx="6291057" cy="113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38" tIns="120638" rIns="120638" bIns="1206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1. Create a personal resume.</a:t>
          </a:r>
          <a:endParaRPr lang="en-US" sz="1900" kern="1200"/>
        </a:p>
      </dsp:txBody>
      <dsp:txXfrm>
        <a:off x="1316568" y="1430209"/>
        <a:ext cx="6291057" cy="1139885"/>
      </dsp:txXfrm>
    </dsp:sp>
    <dsp:sp modelId="{A072207B-72C7-42A4-9F50-935CEE525B77}">
      <dsp:nvSpPr>
        <dsp:cNvPr id="0" name=""/>
        <dsp:cNvSpPr/>
      </dsp:nvSpPr>
      <dsp:spPr>
        <a:xfrm>
          <a:off x="0" y="2855066"/>
          <a:ext cx="7607626" cy="11398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E186D-2139-4DB3-86C3-215C0B910D04}">
      <dsp:nvSpPr>
        <dsp:cNvPr id="0" name=""/>
        <dsp:cNvSpPr/>
      </dsp:nvSpPr>
      <dsp:spPr>
        <a:xfrm>
          <a:off x="344815" y="3111540"/>
          <a:ext cx="626937" cy="6269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2A22A-3E07-40F8-84B7-2473A27243BA}">
      <dsp:nvSpPr>
        <dsp:cNvPr id="0" name=""/>
        <dsp:cNvSpPr/>
      </dsp:nvSpPr>
      <dsp:spPr>
        <a:xfrm>
          <a:off x="1316568" y="2855066"/>
          <a:ext cx="6291057" cy="113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38" tIns="120638" rIns="120638" bIns="1206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2. Submit your resume to the Career Center to request that they assign a grade to your resume (1 through 5).</a:t>
          </a:r>
          <a:endParaRPr lang="en-US" sz="1900" kern="1200"/>
        </a:p>
      </dsp:txBody>
      <dsp:txXfrm>
        <a:off x="1316568" y="2855066"/>
        <a:ext cx="6291057" cy="1139885"/>
      </dsp:txXfrm>
    </dsp:sp>
    <dsp:sp modelId="{144F3FF5-202A-4959-9065-62ED345CAC90}">
      <dsp:nvSpPr>
        <dsp:cNvPr id="0" name=""/>
        <dsp:cNvSpPr/>
      </dsp:nvSpPr>
      <dsp:spPr>
        <a:xfrm>
          <a:off x="0" y="4279923"/>
          <a:ext cx="7607626" cy="11398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9B7B0-553B-4E6D-B464-2E13CDB51564}">
      <dsp:nvSpPr>
        <dsp:cNvPr id="0" name=""/>
        <dsp:cNvSpPr/>
      </dsp:nvSpPr>
      <dsp:spPr>
        <a:xfrm>
          <a:off x="344815" y="4536398"/>
          <a:ext cx="626937" cy="62693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B88B3-4BF8-4776-B93E-129CDC1BA62D}">
      <dsp:nvSpPr>
        <dsp:cNvPr id="0" name=""/>
        <dsp:cNvSpPr/>
      </dsp:nvSpPr>
      <dsp:spPr>
        <a:xfrm>
          <a:off x="1316568" y="4279923"/>
          <a:ext cx="6291057" cy="113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38" tIns="120638" rIns="120638" bIns="1206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3. MUST obtain a grade of "5" through the Career Center on your resume. </a:t>
          </a:r>
          <a:endParaRPr lang="en-US" sz="1900" kern="1200"/>
        </a:p>
      </dsp:txBody>
      <dsp:txXfrm>
        <a:off x="1316568" y="4279923"/>
        <a:ext cx="6291057" cy="1139885"/>
      </dsp:txXfrm>
    </dsp:sp>
    <dsp:sp modelId="{C55CF2E2-BF59-446F-BFE4-9513E4017DFB}">
      <dsp:nvSpPr>
        <dsp:cNvPr id="0" name=""/>
        <dsp:cNvSpPr/>
      </dsp:nvSpPr>
      <dsp:spPr>
        <a:xfrm>
          <a:off x="0" y="5704781"/>
          <a:ext cx="7607626" cy="11398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EFC96-61A9-47BD-8348-CCBD4A8D839E}">
      <dsp:nvSpPr>
        <dsp:cNvPr id="0" name=""/>
        <dsp:cNvSpPr/>
      </dsp:nvSpPr>
      <dsp:spPr>
        <a:xfrm>
          <a:off x="344815" y="5961255"/>
          <a:ext cx="626937" cy="62693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8484A-7E00-4742-930E-FDE42FFD6D4D}">
      <dsp:nvSpPr>
        <dsp:cNvPr id="0" name=""/>
        <dsp:cNvSpPr/>
      </dsp:nvSpPr>
      <dsp:spPr>
        <a:xfrm>
          <a:off x="1316568" y="5704781"/>
          <a:ext cx="6291057" cy="1139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38" tIns="120638" rIns="120638" bIns="12063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*If your grade is not a "5", work with the Career Center to improve your resume until you receive a "5"! </a:t>
          </a:r>
          <a:endParaRPr lang="en-US" sz="1900" kern="1200"/>
        </a:p>
      </dsp:txBody>
      <dsp:txXfrm>
        <a:off x="1316568" y="5704781"/>
        <a:ext cx="6291057" cy="1139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9/26/2021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7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0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5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6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6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5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9/26/2021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1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untgis.com/event-details/soar-professional-development-program-fall-2021-registration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5" name="Group 37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46" name="Picture 39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47" name="Rectangle 41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223" y="865517"/>
            <a:ext cx="3872282" cy="2560358"/>
          </a:xfrm>
        </p:spPr>
        <p:txBody>
          <a:bodyPr anchor="b">
            <a:normAutofit/>
          </a:bodyPr>
          <a:lstStyle/>
          <a:p>
            <a:r>
              <a:rPr lang="en-US" b="1"/>
              <a:t>SOAR Program Requirements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650" y="3288687"/>
            <a:ext cx="3570357" cy="2057159"/>
          </a:xfrm>
        </p:spPr>
        <p:txBody>
          <a:bodyPr anchor="t">
            <a:normAutofit lnSpcReduction="10000"/>
          </a:bodyPr>
          <a:lstStyle/>
          <a:p>
            <a:endParaRPr lang="en-US" sz="2200" b="1" dirty="0"/>
          </a:p>
          <a:p>
            <a:r>
              <a:rPr lang="en-US" sz="2200" b="1" dirty="0"/>
              <a:t>The RMI/GIS </a:t>
            </a:r>
            <a:r>
              <a:rPr lang="en-US" sz="2400" b="1" dirty="0"/>
              <a:t>Professional</a:t>
            </a:r>
            <a:r>
              <a:rPr lang="en-US" sz="2200" b="1" dirty="0"/>
              <a:t> Development Program Series</a:t>
            </a:r>
            <a:endParaRPr lang="en-US" b="1" dirty="0"/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9F31459D-0D46-49FE-AD9E-786709B2F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8980" y="866070"/>
            <a:ext cx="6353675" cy="503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AB7BDB5-BE0D-446B-AA57-16A1D859E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048" y="1"/>
            <a:ext cx="5236971" cy="6858000"/>
            <a:chOff x="20829" y="1"/>
            <a:chExt cx="5236971" cy="6857999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8908FD00-E296-493C-89F7-EE7DB15D2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65" name="Picture 64">
              <a:extLst>
                <a:ext uri="{FF2B5EF4-FFF2-40B4-BE49-F238E27FC236}">
                  <a16:creationId xmlns:a16="http://schemas.microsoft.com/office/drawing/2014/main" id="{0E9000E1-E55C-4724-B0E8-CC588826F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70FF7F-480E-4168-B61C-A5F8BAFA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813329" cy="55779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b="1" u="sng" dirty="0">
                <a:cs typeface="Sabon Next LT"/>
              </a:rPr>
              <a:t>Workshop Requirements </a:t>
            </a:r>
            <a:br>
              <a:rPr lang="en-US" sz="4000" b="1" dirty="0">
                <a:cs typeface="Sabon Next LT"/>
              </a:rPr>
            </a:br>
            <a:r>
              <a:rPr lang="en-US" sz="4000" b="1" dirty="0">
                <a:cs typeface="Sabon Next LT"/>
              </a:rPr>
              <a:t> </a:t>
            </a:r>
            <a:br>
              <a:rPr lang="en-US" sz="4000" b="1" dirty="0">
                <a:cs typeface="Sabon Next LT"/>
              </a:rPr>
            </a:br>
            <a:r>
              <a:rPr lang="en-US" sz="4000" b="1" dirty="0">
                <a:cs typeface="Sabon Next LT"/>
              </a:rPr>
              <a:t>Attend 3 workshops offered during the </a:t>
            </a:r>
            <a:br>
              <a:rPr lang="en-US" sz="4000" b="1" dirty="0">
                <a:cs typeface="Sabon Next LT"/>
              </a:rPr>
            </a:br>
            <a:r>
              <a:rPr lang="en-US" sz="4000" b="1" dirty="0">
                <a:cs typeface="Sabon Next LT"/>
              </a:rPr>
              <a:t>semester.</a:t>
            </a:r>
            <a:br>
              <a:rPr lang="en-US" sz="4000" b="1" dirty="0">
                <a:cs typeface="Sabon Next LT"/>
              </a:rPr>
            </a:br>
            <a:br>
              <a:rPr lang="en-US" sz="4000" b="1" dirty="0">
                <a:cs typeface="Sabon Next LT"/>
              </a:rPr>
            </a:br>
            <a:r>
              <a:rPr lang="en-US" sz="4000" b="1" dirty="0">
                <a:cs typeface="Sabon Next LT"/>
              </a:rPr>
              <a:t>Workshops may include prerecorded webinars as qualifying events.</a:t>
            </a:r>
            <a:endParaRPr lang="en-US" sz="4000" dirty="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421727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A0ABFF7-3293-4EAC-9426-EBDCAA34D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0" y="5080"/>
            <a:ext cx="3464215" cy="4598234"/>
            <a:chOff x="8059620" y="41922"/>
            <a:chExt cx="3997615" cy="6816077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B475375-4F9B-4D93-8769-B42BB7F447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6074A43D-E1B2-4563-8D84-A962E8AB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alphaModFix amt="1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70FF7F-480E-4168-B61C-A5F8BAFA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4876800" cy="5577934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Sabon Next LT"/>
              </a:rPr>
              <a:t>Personal LinkedIn Profile Requirements</a:t>
            </a:r>
            <a:br>
              <a:rPr lang="en-US" b="1">
                <a:solidFill>
                  <a:srgbClr val="FFFFFF"/>
                </a:solidFill>
                <a:cs typeface="Sabon Next LT"/>
              </a:rPr>
            </a:br>
            <a:r>
              <a:rPr lang="en-US" b="1">
                <a:solidFill>
                  <a:srgbClr val="FFFFFF"/>
                </a:solidFill>
                <a:cs typeface="Sabon Next LT"/>
              </a:rPr>
              <a:t> </a:t>
            </a:r>
            <a:br>
              <a:rPr lang="en-US" b="1">
                <a:solidFill>
                  <a:srgbClr val="FFFFFF"/>
                </a:solidFill>
                <a:cs typeface="Sabon Next LT"/>
              </a:rPr>
            </a:br>
            <a:endParaRPr lang="en-US" b="1">
              <a:solidFill>
                <a:srgbClr val="FFFFFF"/>
              </a:solidFill>
              <a:cs typeface="Sabon Next 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6A0BC-06F0-4CCD-8499-57E39A100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6450" y="11876"/>
            <a:ext cx="5566856" cy="68488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 dirty="0"/>
              <a:t>You must complete each of the below requirements:</a:t>
            </a:r>
            <a:endParaRPr lang="en-US" sz="2400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/>
              <a:t>Establish and successfully maintain a personal LinkedIn account.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2. Upload a professional headshot to your LinkedIn account.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3. Successfully connect with the below on LinkedIn:</a:t>
            </a:r>
          </a:p>
          <a:p>
            <a:r>
              <a:rPr lang="en-US" sz="2400" b="1" dirty="0"/>
              <a:t> Sally Carne, RMI Prog Coordinator</a:t>
            </a:r>
          </a:p>
          <a:p>
            <a:pPr marL="0" indent="0">
              <a:buNone/>
            </a:pPr>
            <a:r>
              <a:rPr lang="en-US" sz="2400" b="1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81370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AB7BDB5-BE0D-446B-AA57-16A1D859E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048" y="1"/>
            <a:ext cx="5236971" cy="6858000"/>
            <a:chOff x="20829" y="1"/>
            <a:chExt cx="5236971" cy="6857999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8908FD00-E296-493C-89F7-EE7DB15D2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E9000E1-E55C-4724-B0E8-CC588826F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70FF7F-480E-4168-B61C-A5F8BAFA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3352799" cy="5577934"/>
          </a:xfrm>
        </p:spPr>
        <p:txBody>
          <a:bodyPr>
            <a:normAutofit/>
          </a:bodyPr>
          <a:lstStyle/>
          <a:p>
            <a:r>
              <a:rPr lang="en-US" sz="4000" b="1">
                <a:cs typeface="Sabon Next LT"/>
              </a:rPr>
              <a:t>Personal Resume Requirement 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B96AD3D7-8B45-4E19-8A1C-1744AAC82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554253"/>
              </p:ext>
            </p:extLst>
          </p:nvPr>
        </p:nvGraphicFramePr>
        <p:xfrm>
          <a:off x="4203374" y="11502"/>
          <a:ext cx="7607626" cy="685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411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8" name="Group 22">
            <a:extLst>
              <a:ext uri="{FF2B5EF4-FFF2-40B4-BE49-F238E27FC236}">
                <a16:creationId xmlns:a16="http://schemas.microsoft.com/office/drawing/2014/main" id="{60D82D56-D377-48D4-8DE9-6A0A8DB5E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1" y="-2"/>
            <a:ext cx="2696853" cy="4598233"/>
            <a:chOff x="8059620" y="41922"/>
            <a:chExt cx="3997615" cy="6816077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D8CD235-5DAC-4779-B652-AEF90B9844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18" b="17291"/>
            <a:stretch/>
          </p:blipFill>
          <p:spPr>
            <a:xfrm flipH="1">
              <a:off x="8059620" y="1345934"/>
              <a:ext cx="3997615" cy="5512065"/>
            </a:xfrm>
            <a:prstGeom prst="rect">
              <a:avLst/>
            </a:prstGeom>
          </p:spPr>
        </p:pic>
        <p:pic>
          <p:nvPicPr>
            <p:cNvPr id="20" name="Picture 24">
              <a:extLst>
                <a:ext uri="{FF2B5EF4-FFF2-40B4-BE49-F238E27FC236}">
                  <a16:creationId xmlns:a16="http://schemas.microsoft.com/office/drawing/2014/main" id="{9048802B-B281-498F-88C5-E240B74438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90"/>
            <a:stretch/>
          </p:blipFill>
          <p:spPr>
            <a:xfrm>
              <a:off x="8915400" y="41922"/>
              <a:ext cx="3141835" cy="6816077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070FF7F-480E-4168-B61C-A5F8BAFA9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03" y="559813"/>
            <a:ext cx="4951561" cy="5612387"/>
          </a:xfrm>
        </p:spPr>
        <p:txBody>
          <a:bodyPr anchor="ctr">
            <a:normAutofit/>
          </a:bodyPr>
          <a:lstStyle/>
          <a:p>
            <a:pPr algn="ctr"/>
            <a:r>
              <a:rPr lang="en-US" b="1">
                <a:cs typeface="Sabon Next LT"/>
              </a:rPr>
              <a:t> SOAR Program</a:t>
            </a:r>
            <a:br>
              <a:rPr lang="en-US" b="1" dirty="0">
                <a:cs typeface="Sabon Next LT"/>
              </a:rPr>
            </a:br>
            <a:r>
              <a:rPr lang="en-US" b="1">
                <a:cs typeface="Sabon Next LT"/>
              </a:rPr>
              <a:t>Microsoft Team Details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6A0BC-06F0-4CCD-8499-57E39A100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095" y="315398"/>
            <a:ext cx="5654558" cy="63312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We will use Microsoft Teams as our main form of communication regarding the Professional </a:t>
            </a:r>
            <a:r>
              <a:rPr lang="en-US" sz="2400" b="1"/>
              <a:t>Development Program!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/>
              <a:t>You will be added to the SOAR Program Team </a:t>
            </a:r>
            <a:r>
              <a:rPr lang="en-US" sz="2400" b="1" dirty="0"/>
              <a:t>immediately after you sign up for the program. 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/>
              <a:t>Announcements, </a:t>
            </a:r>
            <a:r>
              <a:rPr lang="en-US" sz="2400" b="1" dirty="0"/>
              <a:t>reminders, and requirements tracking will all be accessed through the Microsoft Team.</a:t>
            </a:r>
          </a:p>
        </p:txBody>
      </p:sp>
    </p:spTree>
    <p:extLst>
      <p:ext uri="{BB962C8B-B14F-4D97-AF65-F5344CB8AC3E}">
        <p14:creationId xmlns:p14="http://schemas.microsoft.com/office/powerpoint/2010/main" val="249163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BECC-3D99-4346-8FED-9053F74C7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4000">
                <a:cs typeface="Sabon Next LT"/>
              </a:rPr>
            </a:br>
            <a:endParaRPr lang="en-US" sz="4000">
              <a:cs typeface="Sabon Next LT"/>
            </a:endParaRPr>
          </a:p>
        </p:txBody>
      </p:sp>
      <p:pic>
        <p:nvPicPr>
          <p:cNvPr id="272" name="Picture 272" descr="Text, application&#10;&#10;Description automatically generated">
            <a:extLst>
              <a:ext uri="{FF2B5EF4-FFF2-40B4-BE49-F238E27FC236}">
                <a16:creationId xmlns:a16="http://schemas.microsoft.com/office/drawing/2014/main" id="{6926B9F6-F9F0-4644-B132-15EC00FECF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6769" y="2645420"/>
            <a:ext cx="6645032" cy="4206993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F1019E-DC33-4EE1-9DC3-342C6B7CC25E}"/>
              </a:ext>
            </a:extLst>
          </p:cNvPr>
          <p:cNvSpPr txBox="1"/>
          <p:nvPr/>
        </p:nvSpPr>
        <p:spPr>
          <a:xfrm>
            <a:off x="138022" y="368060"/>
            <a:ext cx="1198783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Upon successful completion of the program, students will be </a:t>
            </a:r>
            <a:r>
              <a:rPr lang="en-US" sz="2400" b="1"/>
              <a:t>presented with:</a:t>
            </a:r>
            <a:endParaRPr lang="en-US"/>
          </a:p>
          <a:p>
            <a:pPr algn="ctr"/>
            <a:endParaRPr lang="en-US" sz="2400" b="1" dirty="0"/>
          </a:p>
          <a:p>
            <a:pPr algn="ctr"/>
            <a:r>
              <a:rPr lang="en-US" sz="2400" b="1"/>
              <a:t>1.  SOAR Program Certificate of Achievement to upload to the "Featured" </a:t>
            </a:r>
            <a:r>
              <a:rPr lang="en-US" sz="2400" b="1" dirty="0"/>
              <a:t>section of your personal LinkedIn page </a:t>
            </a:r>
            <a:endParaRPr lang="en-US" dirty="0"/>
          </a:p>
          <a:p>
            <a:pPr algn="ctr"/>
            <a:r>
              <a:rPr lang="en-US" sz="2400" b="1"/>
              <a:t>2.  You will also receive a </a:t>
            </a:r>
            <a:r>
              <a:rPr lang="en-US" sz="2400" b="1" u="sng"/>
              <a:t>graduation cord</a:t>
            </a:r>
            <a:r>
              <a:rPr lang="en-US" sz="2400" b="1"/>
              <a:t> to represent </a:t>
            </a:r>
            <a:r>
              <a:rPr lang="en-US" sz="2400" b="1" dirty="0"/>
              <a:t>the completion of the UNT RMI/GIS SOAR Professional Development Program! </a:t>
            </a:r>
          </a:p>
        </p:txBody>
      </p:sp>
      <p:pic>
        <p:nvPicPr>
          <p:cNvPr id="3" name="Picture 3" descr="A picture containing rope&#10;&#10;Description automatically generated">
            <a:extLst>
              <a:ext uri="{FF2B5EF4-FFF2-40B4-BE49-F238E27FC236}">
                <a16:creationId xmlns:a16="http://schemas.microsoft.com/office/drawing/2014/main" id="{E6F48155-B46D-4449-A03D-B332266B8E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04437" y="2684598"/>
            <a:ext cx="3531798" cy="4085507"/>
          </a:xfrm>
        </p:spPr>
      </p:pic>
    </p:spTree>
    <p:extLst>
      <p:ext uri="{BB962C8B-B14F-4D97-AF65-F5344CB8AC3E}">
        <p14:creationId xmlns:p14="http://schemas.microsoft.com/office/powerpoint/2010/main" val="225126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5" name="Group 37">
            <a:extLst>
              <a:ext uri="{FF2B5EF4-FFF2-40B4-BE49-F238E27FC236}">
                <a16:creationId xmlns:a16="http://schemas.microsoft.com/office/drawing/2014/main" id="{D7102190-C0A1-4788-99F6-6A2F54444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7724071" cy="6858000"/>
            <a:chOff x="4464881" y="0"/>
            <a:chExt cx="7724071" cy="68580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2821F602-B65F-4D39-86B7-9ED5C1735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46" name="Picture 39">
              <a:extLst>
                <a:ext uri="{FF2B5EF4-FFF2-40B4-BE49-F238E27FC236}">
                  <a16:creationId xmlns:a16="http://schemas.microsoft.com/office/drawing/2014/main" id="{6A5465FF-E08C-4ECD-9AE2-1D48873EC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47" name="Rectangle 41">
            <a:extLst>
              <a:ext uri="{FF2B5EF4-FFF2-40B4-BE49-F238E27FC236}">
                <a16:creationId xmlns:a16="http://schemas.microsoft.com/office/drawing/2014/main" id="{8B5FAB37-BB0D-41A8-A5C8-65ADE0F008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228" y="685800"/>
            <a:ext cx="108204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204" y="692988"/>
            <a:ext cx="5798847" cy="2244057"/>
          </a:xfrm>
        </p:spPr>
        <p:txBody>
          <a:bodyPr anchor="b">
            <a:normAutofit/>
          </a:bodyPr>
          <a:lstStyle/>
          <a:p>
            <a:r>
              <a:rPr lang="en-US" b="1" dirty="0"/>
              <a:t>Sign up for the program with the link or QR code below!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510" y="3570035"/>
            <a:ext cx="3570357" cy="1148814"/>
          </a:xfrm>
        </p:spPr>
        <p:txBody>
          <a:bodyPr anchor="t">
            <a:normAutofit/>
          </a:bodyPr>
          <a:lstStyle/>
          <a:p>
            <a:endParaRPr lang="en-US" sz="2200" b="1" dirty="0"/>
          </a:p>
          <a:p>
            <a:endParaRPr lang="en-US" sz="2200" b="1" dirty="0"/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9F31459D-0D46-49FE-AD9E-786709B2F8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3659" y="1469919"/>
            <a:ext cx="4628392" cy="3855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418566-2D36-41B6-92A4-37968E26B94E}"/>
              </a:ext>
            </a:extLst>
          </p:cNvPr>
          <p:cNvSpPr txBox="1"/>
          <p:nvPr/>
        </p:nvSpPr>
        <p:spPr>
          <a:xfrm>
            <a:off x="785004" y="5026325"/>
            <a:ext cx="385025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EECD8C-06ED-4126-AA4E-1412B8853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162" y="2988666"/>
            <a:ext cx="2106920" cy="2095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B1B7DD9-A9AA-43BA-BEE7-5DBBDB20E734}"/>
              </a:ext>
            </a:extLst>
          </p:cNvPr>
          <p:cNvSpPr/>
          <p:nvPr/>
        </p:nvSpPr>
        <p:spPr>
          <a:xfrm>
            <a:off x="1018596" y="3497376"/>
            <a:ext cx="34359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https://www.untgis.com/event-details/soar-professional-development-program-fall-2021-registration</a:t>
            </a:r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0029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8B79F1666B2748A736BA2483C8C5F9" ma:contentTypeVersion="14" ma:contentTypeDescription="Create a new document." ma:contentTypeScope="" ma:versionID="7660fbef427972f3609911f4379f2bfc">
  <xsd:schema xmlns:xsd="http://www.w3.org/2001/XMLSchema" xmlns:xs="http://www.w3.org/2001/XMLSchema" xmlns:p="http://schemas.microsoft.com/office/2006/metadata/properties" xmlns:ns3="91954442-76d2-47d9-9f51-88647e77cb07" xmlns:ns4="3f1325d5-7434-456f-afc0-e220bd93b0e5" targetNamespace="http://schemas.microsoft.com/office/2006/metadata/properties" ma:root="true" ma:fieldsID="74c3d7bc902267f77d9024042d4eb609" ns3:_="" ns4:_="">
    <xsd:import namespace="91954442-76d2-47d9-9f51-88647e77cb07"/>
    <xsd:import namespace="3f1325d5-7434-456f-afc0-e220bd93b0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954442-76d2-47d9-9f51-88647e77c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325d5-7434-456f-afc0-e220bd93b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54A1E7-47F7-4384-AF1F-D4356867E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954442-76d2-47d9-9f51-88647e77cb07"/>
    <ds:schemaRef ds:uri="3f1325d5-7434-456f-afc0-e220bd93b0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28038B-8607-4D0F-8BA6-522E550FF194}">
  <ds:schemaRefs>
    <ds:schemaRef ds:uri="http://purl.org/dc/dcmitype/"/>
    <ds:schemaRef ds:uri="91954442-76d2-47d9-9f51-88647e77cb07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3f1325d5-7434-456f-afc0-e220bd93b0e5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2A3DB28-64FF-44F4-AFFE-A58DD47AAB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331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Sabon Next LT</vt:lpstr>
      <vt:lpstr>Times New Roman</vt:lpstr>
      <vt:lpstr>DappledVTI</vt:lpstr>
      <vt:lpstr>SOAR Program Requirements</vt:lpstr>
      <vt:lpstr>Workshop Requirements    Attend 3 workshops offered during the  semester.  Workshops may include prerecorded webinars as qualifying events.</vt:lpstr>
      <vt:lpstr>Personal LinkedIn Profile Requirements   </vt:lpstr>
      <vt:lpstr>Personal Resume Requirement </vt:lpstr>
      <vt:lpstr> SOAR Program Microsoft Team Details </vt:lpstr>
      <vt:lpstr> </vt:lpstr>
      <vt:lpstr>Sign up for the program with the link or QR code below!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Carne, Sally</dc:creator>
  <cp:lastModifiedBy>Carne, Sally</cp:lastModifiedBy>
  <cp:revision>496</cp:revision>
  <dcterms:created xsi:type="dcterms:W3CDTF">2021-02-10T23:19:16Z</dcterms:created>
  <dcterms:modified xsi:type="dcterms:W3CDTF">2021-09-26T17:39:40Z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0x010100748B79F1666B2748A736BA2483C8C5F9</vt:lpwstr>
  </property>
</Properties>
</file>